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4"/>
  </p:notesMasterIdLst>
  <p:sldIdLst>
    <p:sldId id="917" r:id="rId2"/>
    <p:sldId id="257" r:id="rId3"/>
    <p:sldId id="918" r:id="rId4"/>
    <p:sldId id="919" r:id="rId5"/>
    <p:sldId id="771" r:id="rId6"/>
    <p:sldId id="854" r:id="rId7"/>
    <p:sldId id="850" r:id="rId8"/>
    <p:sldId id="855" r:id="rId9"/>
    <p:sldId id="909" r:id="rId10"/>
    <p:sldId id="851" r:id="rId11"/>
    <p:sldId id="772" r:id="rId12"/>
    <p:sldId id="860" r:id="rId13"/>
    <p:sldId id="856" r:id="rId14"/>
    <p:sldId id="861" r:id="rId15"/>
    <p:sldId id="910" r:id="rId16"/>
    <p:sldId id="857" r:id="rId17"/>
    <p:sldId id="773" r:id="rId18"/>
    <p:sldId id="866" r:id="rId19"/>
    <p:sldId id="862" r:id="rId20"/>
    <p:sldId id="867" r:id="rId21"/>
    <p:sldId id="911" r:id="rId22"/>
    <p:sldId id="863" r:id="rId23"/>
    <p:sldId id="774" r:id="rId24"/>
    <p:sldId id="872" r:id="rId25"/>
    <p:sldId id="868" r:id="rId26"/>
    <p:sldId id="873" r:id="rId27"/>
    <p:sldId id="912" r:id="rId28"/>
    <p:sldId id="869" r:id="rId29"/>
    <p:sldId id="775" r:id="rId30"/>
    <p:sldId id="878" r:id="rId31"/>
    <p:sldId id="874" r:id="rId32"/>
    <p:sldId id="879" r:id="rId33"/>
    <p:sldId id="913" r:id="rId34"/>
    <p:sldId id="875" r:id="rId35"/>
    <p:sldId id="776" r:id="rId36"/>
    <p:sldId id="884" r:id="rId37"/>
    <p:sldId id="880" r:id="rId38"/>
    <p:sldId id="885" r:id="rId39"/>
    <p:sldId id="914" r:id="rId40"/>
    <p:sldId id="881" r:id="rId41"/>
    <p:sldId id="778" r:id="rId42"/>
    <p:sldId id="890" r:id="rId43"/>
    <p:sldId id="886" r:id="rId44"/>
    <p:sldId id="891" r:id="rId45"/>
    <p:sldId id="915" r:id="rId46"/>
    <p:sldId id="887" r:id="rId47"/>
    <p:sldId id="777" r:id="rId48"/>
    <p:sldId id="896" r:id="rId49"/>
    <p:sldId id="892" r:id="rId50"/>
    <p:sldId id="897" r:id="rId51"/>
    <p:sldId id="916" r:id="rId52"/>
    <p:sldId id="893" r:id="rId53"/>
  </p:sldIdLst>
  <p:sldSz cx="12192000" cy="6858000"/>
  <p:notesSz cx="6858000" cy="9144000"/>
  <p:embeddedFontLst>
    <p:embeddedFont>
      <p:font typeface="Calibri" pitchFamily="34" charset="0"/>
      <p:regular r:id="rId55"/>
      <p:bold r:id="rId56"/>
      <p:italic r:id="rId57"/>
      <p:boldItalic r:id="rId58"/>
    </p:embeddedFont>
  </p:embeddedFontLst>
  <p:custDataLst>
    <p:tags r:id="rId5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8000"/>
    <a:srgbClr val="006600"/>
    <a:srgbClr val="CC66FF"/>
    <a:srgbClr val="CC00FF"/>
    <a:srgbClr val="CCFF99"/>
    <a:srgbClr val="CC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14" autoAdjust="0"/>
    <p:restoredTop sz="94659" autoAdjust="0"/>
  </p:normalViewPr>
  <p:slideViewPr>
    <p:cSldViewPr>
      <p:cViewPr>
        <p:scale>
          <a:sx n="50" d="100"/>
          <a:sy n="50" d="100"/>
        </p:scale>
        <p:origin x="-834" y="-3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86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2F548-602A-4237-A6B3-3B7C77FFCC1B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1F50A-41C8-458D-9929-DF2A6D507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Составил</a:t>
            </a:r>
            <a:r>
              <a:rPr lang="de-DE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Н.П. </a:t>
            </a:r>
            <a:r>
              <a:rPr lang="ru-RU" alt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Хмеленок</a:t>
            </a:r>
            <a:endParaRPr lang="ru-RU" alt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5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47EA8A-CB53-4116-AB8B-66B7B8AD5BFE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Составил</a:t>
            </a:r>
            <a:r>
              <a:rPr lang="de-DE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Н.П. </a:t>
            </a:r>
            <a:r>
              <a:rPr lang="ru-RU" alt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Хмеленок</a:t>
            </a:r>
            <a:endParaRPr lang="ru-RU" alt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5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47EA8A-CB53-4116-AB8B-66B7B8AD5BFE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Составил</a:t>
            </a:r>
            <a:r>
              <a:rPr lang="de-DE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Н.П. </a:t>
            </a:r>
            <a:r>
              <a:rPr lang="ru-RU" alt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Хмеленок</a:t>
            </a:r>
            <a:endParaRPr lang="ru-RU" alt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5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47EA8A-CB53-4116-AB8B-66B7B8AD5BFE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Составил</a:t>
            </a:r>
            <a:r>
              <a:rPr lang="de-DE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Н.П. </a:t>
            </a:r>
            <a:r>
              <a:rPr lang="ru-RU" alt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Хмеленок</a:t>
            </a:r>
            <a:endParaRPr lang="ru-RU" alt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5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47EA8A-CB53-4116-AB8B-66B7B8AD5BFE}" type="slidenum">
              <a:rPr lang="ru-RU" altLang="ru-RU" smtClean="0"/>
              <a:pPr/>
              <a:t>27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Составил</a:t>
            </a:r>
            <a:r>
              <a:rPr lang="de-DE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Н.П. </a:t>
            </a:r>
            <a:r>
              <a:rPr lang="ru-RU" alt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Хмеленок</a:t>
            </a:r>
            <a:endParaRPr lang="ru-RU" alt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5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47EA8A-CB53-4116-AB8B-66B7B8AD5BFE}" type="slidenum">
              <a:rPr lang="ru-RU" altLang="ru-RU" smtClean="0"/>
              <a:pPr/>
              <a:t>33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Составил</a:t>
            </a:r>
            <a:r>
              <a:rPr lang="de-DE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Н.П. </a:t>
            </a:r>
            <a:r>
              <a:rPr lang="ru-RU" alt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Хмеленок</a:t>
            </a:r>
            <a:endParaRPr lang="ru-RU" alt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5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47EA8A-CB53-4116-AB8B-66B7B8AD5BFE}" type="slidenum">
              <a:rPr lang="ru-RU" altLang="ru-RU" smtClean="0"/>
              <a:pPr/>
              <a:t>39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1F50A-41C8-458D-9929-DF2A6D5077DB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Составил</a:t>
            </a:r>
            <a:r>
              <a:rPr lang="de-DE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Н.П. </a:t>
            </a:r>
            <a:r>
              <a:rPr lang="ru-RU" alt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Хмеленок</a:t>
            </a:r>
            <a:endParaRPr lang="ru-RU" alt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5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47EA8A-CB53-4116-AB8B-66B7B8AD5BFE}" type="slidenum">
              <a:rPr lang="ru-RU" altLang="ru-RU" smtClean="0"/>
              <a:pPr/>
              <a:t>45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Составил</a:t>
            </a:r>
            <a:r>
              <a:rPr lang="de-DE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Н.П. </a:t>
            </a:r>
            <a:r>
              <a:rPr lang="ru-RU" alt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Хмеленок</a:t>
            </a:r>
            <a:endParaRPr lang="ru-RU" alt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5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47EA8A-CB53-4116-AB8B-66B7B8AD5BFE}" type="slidenum">
              <a:rPr lang="ru-RU" altLang="ru-RU" smtClean="0"/>
              <a:pPr/>
              <a:t>51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08EB-E401-41C4-93BD-9E9C2A41C72A}" type="datetimeFigureOut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E126-8BA4-4580-9BAF-5CF32035A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1772-2B84-4FCB-8628-6B2DDF64D028}" type="datetimeFigureOut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1BFB-019E-4C91-BF31-AE0DA63E2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0D1D-55BD-4FE0-B486-C643BB780B7A}" type="datetimeFigureOut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8B303-9646-4318-9A48-F54F2EAB7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FD1EE-FDFE-4800-81A7-271B86DB8F75}" type="datetimeFigureOut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19F44-6AB4-4B6B-AADE-104EAFD71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65146-FBA1-455E-A1B6-450C8BAB5BC6}" type="datetimeFigureOut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0BF18-6AA0-4DBC-A5EB-3C647475C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9E14-A538-431E-8526-A3B7253E96AF}" type="datetimeFigureOut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6B444-36ED-4C2A-96BB-4C7881DC2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BC3A0-8974-4E5F-ABAC-756C65248BAE}" type="datetimeFigureOut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91573-F707-4AAA-824B-3D8C858F8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AC5A1-32AD-4FD3-9056-4BDB1778E88D}" type="datetimeFigureOut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C08C-FF1E-4BFD-95CB-4D2046685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ACA86-7810-4224-AF9E-6DFEF5A1D788}" type="datetimeFigureOut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BBDA-D43C-46ED-B14E-39BB9F8F4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96304-3BE1-433F-BC60-919C6BEB5EFC}" type="datetimeFigureOut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68F42-9577-4C59-86D8-7E749F922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B0519-415E-4CD9-901B-06FEAA367BA3}" type="datetimeFigureOut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6B0CF-706A-4B21-BCB7-A9EBF9C24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748585-7A09-47B5-8D01-A131789B07DA}" type="datetimeFigureOut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95D600-2933-4610-8BC0-B4E901241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1.png"/><Relationship Id="rId4" Type="http://schemas.openxmlformats.org/officeDocument/2006/relationships/audio" Target="../media/audio3.wav"/><Relationship Id="rId9" Type="http://schemas.openxmlformats.org/officeDocument/2006/relationships/audio" Target="../media/audio8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3.wav"/><Relationship Id="rId5" Type="http://schemas.openxmlformats.org/officeDocument/2006/relationships/audio" Target="../media/audio12.wav"/><Relationship Id="rId4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3.wav"/><Relationship Id="rId5" Type="http://schemas.openxmlformats.org/officeDocument/2006/relationships/audio" Target="../media/audio12.wav"/><Relationship Id="rId4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2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3.wav"/><Relationship Id="rId5" Type="http://schemas.openxmlformats.org/officeDocument/2006/relationships/audio" Target="../media/audio15.wav"/><Relationship Id="rId4" Type="http://schemas.openxmlformats.org/officeDocument/2006/relationships/audio" Target="../media/audio1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2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3.wav"/><Relationship Id="rId5" Type="http://schemas.openxmlformats.org/officeDocument/2006/relationships/audio" Target="../media/audio15.wav"/><Relationship Id="rId4" Type="http://schemas.openxmlformats.org/officeDocument/2006/relationships/audio" Target="../media/audio1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3.wav"/><Relationship Id="rId5" Type="http://schemas.openxmlformats.org/officeDocument/2006/relationships/audio" Target="../media/audio12.wav"/><Relationship Id="rId10" Type="http://schemas.openxmlformats.org/officeDocument/2006/relationships/image" Target="../media/image2.png"/><Relationship Id="rId4" Type="http://schemas.openxmlformats.org/officeDocument/2006/relationships/audio" Target="../media/audio11.wav"/><Relationship Id="rId9" Type="http://schemas.openxmlformats.org/officeDocument/2006/relationships/audio" Target="../media/audio1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9.wav"/><Relationship Id="rId5" Type="http://schemas.openxmlformats.org/officeDocument/2006/relationships/audio" Target="../media/audio18.wav"/><Relationship Id="rId4" Type="http://schemas.openxmlformats.org/officeDocument/2006/relationships/audio" Target="../media/audio17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9.wav"/><Relationship Id="rId5" Type="http://schemas.openxmlformats.org/officeDocument/2006/relationships/audio" Target="../media/audio18.wav"/><Relationship Id="rId4" Type="http://schemas.openxmlformats.org/officeDocument/2006/relationships/audio" Target="../media/audio17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3.pn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9.wav"/><Relationship Id="rId5" Type="http://schemas.openxmlformats.org/officeDocument/2006/relationships/audio" Target="../media/audio21.wav"/><Relationship Id="rId4" Type="http://schemas.openxmlformats.org/officeDocument/2006/relationships/audio" Target="../media/audio20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3.pn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9.wav"/><Relationship Id="rId5" Type="http://schemas.openxmlformats.org/officeDocument/2006/relationships/audio" Target="../media/audio21.wav"/><Relationship Id="rId4" Type="http://schemas.openxmlformats.org/officeDocument/2006/relationships/audio" Target="../media/audio20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0.wav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9.wav"/><Relationship Id="rId5" Type="http://schemas.openxmlformats.org/officeDocument/2006/relationships/audio" Target="../media/audio18.wav"/><Relationship Id="rId10" Type="http://schemas.openxmlformats.org/officeDocument/2006/relationships/image" Target="../media/image3.png"/><Relationship Id="rId4" Type="http://schemas.openxmlformats.org/officeDocument/2006/relationships/audio" Target="../media/audio17.wav"/><Relationship Id="rId9" Type="http://schemas.openxmlformats.org/officeDocument/2006/relationships/audio" Target="../media/audio2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5.wav"/><Relationship Id="rId5" Type="http://schemas.openxmlformats.org/officeDocument/2006/relationships/audio" Target="../media/audio24.wav"/><Relationship Id="rId4" Type="http://schemas.openxmlformats.org/officeDocument/2006/relationships/audio" Target="../media/audio2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5.wav"/><Relationship Id="rId5" Type="http://schemas.openxmlformats.org/officeDocument/2006/relationships/audio" Target="../media/audio24.wav"/><Relationship Id="rId4" Type="http://schemas.openxmlformats.org/officeDocument/2006/relationships/audio" Target="../media/audio2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4.pn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5.wav"/><Relationship Id="rId5" Type="http://schemas.openxmlformats.org/officeDocument/2006/relationships/audio" Target="../media/audio27.wav"/><Relationship Id="rId4" Type="http://schemas.openxmlformats.org/officeDocument/2006/relationships/audio" Target="../media/audio26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4.pn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5.wav"/><Relationship Id="rId5" Type="http://schemas.openxmlformats.org/officeDocument/2006/relationships/audio" Target="../media/audio27.wav"/><Relationship Id="rId4" Type="http://schemas.openxmlformats.org/officeDocument/2006/relationships/audio" Target="../media/audio26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6.wav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5.wav"/><Relationship Id="rId5" Type="http://schemas.openxmlformats.org/officeDocument/2006/relationships/audio" Target="../media/audio24.wav"/><Relationship Id="rId10" Type="http://schemas.openxmlformats.org/officeDocument/2006/relationships/image" Target="../media/image4.png"/><Relationship Id="rId4" Type="http://schemas.openxmlformats.org/officeDocument/2006/relationships/audio" Target="../media/audio23.wav"/><Relationship Id="rId9" Type="http://schemas.openxmlformats.org/officeDocument/2006/relationships/audio" Target="../media/audio27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1.wav"/><Relationship Id="rId5" Type="http://schemas.openxmlformats.org/officeDocument/2006/relationships/audio" Target="../media/audio30.wav"/><Relationship Id="rId4" Type="http://schemas.openxmlformats.org/officeDocument/2006/relationships/audio" Target="../media/audio29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1.wav"/><Relationship Id="rId5" Type="http://schemas.openxmlformats.org/officeDocument/2006/relationships/audio" Target="../media/audio30.wav"/><Relationship Id="rId4" Type="http://schemas.openxmlformats.org/officeDocument/2006/relationships/audio" Target="../media/audio29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5.png"/><Relationship Id="rId2" Type="http://schemas.openxmlformats.org/officeDocument/2006/relationships/audio" Target="../media/audio2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1.wav"/><Relationship Id="rId5" Type="http://schemas.openxmlformats.org/officeDocument/2006/relationships/audio" Target="../media/audio33.wav"/><Relationship Id="rId4" Type="http://schemas.openxmlformats.org/officeDocument/2006/relationships/audio" Target="../media/audio3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5.png"/><Relationship Id="rId2" Type="http://schemas.openxmlformats.org/officeDocument/2006/relationships/audio" Target="../media/audio2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1.wav"/><Relationship Id="rId5" Type="http://schemas.openxmlformats.org/officeDocument/2006/relationships/audio" Target="../media/audio33.wav"/><Relationship Id="rId4" Type="http://schemas.openxmlformats.org/officeDocument/2006/relationships/audio" Target="../media/audio3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2.wav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audio" Target="../media/audio2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1.wav"/><Relationship Id="rId5" Type="http://schemas.openxmlformats.org/officeDocument/2006/relationships/audio" Target="../media/audio30.wav"/><Relationship Id="rId10" Type="http://schemas.openxmlformats.org/officeDocument/2006/relationships/image" Target="../media/image5.png"/><Relationship Id="rId4" Type="http://schemas.openxmlformats.org/officeDocument/2006/relationships/audio" Target="../media/audio29.wav"/><Relationship Id="rId9" Type="http://schemas.openxmlformats.org/officeDocument/2006/relationships/audio" Target="../media/audio33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3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7.wav"/><Relationship Id="rId5" Type="http://schemas.openxmlformats.org/officeDocument/2006/relationships/audio" Target="../media/audio36.wav"/><Relationship Id="rId4" Type="http://schemas.openxmlformats.org/officeDocument/2006/relationships/audio" Target="../media/audio35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3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7.wav"/><Relationship Id="rId5" Type="http://schemas.openxmlformats.org/officeDocument/2006/relationships/audio" Target="../media/audio36.wav"/><Relationship Id="rId4" Type="http://schemas.openxmlformats.org/officeDocument/2006/relationships/audio" Target="../media/audio35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6.png"/><Relationship Id="rId2" Type="http://schemas.openxmlformats.org/officeDocument/2006/relationships/audio" Target="../media/audio3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7.wav"/><Relationship Id="rId5" Type="http://schemas.openxmlformats.org/officeDocument/2006/relationships/audio" Target="../media/audio39.wav"/><Relationship Id="rId4" Type="http://schemas.openxmlformats.org/officeDocument/2006/relationships/audio" Target="../media/audio38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6.png"/><Relationship Id="rId2" Type="http://schemas.openxmlformats.org/officeDocument/2006/relationships/audio" Target="../media/audio3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7.wav"/><Relationship Id="rId5" Type="http://schemas.openxmlformats.org/officeDocument/2006/relationships/audio" Target="../media/audio39.wav"/><Relationship Id="rId4" Type="http://schemas.openxmlformats.org/officeDocument/2006/relationships/audio" Target="../media/audio38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audio" Target="../media/audio38.wav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audio" Target="../media/audio3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7.wav"/><Relationship Id="rId5" Type="http://schemas.openxmlformats.org/officeDocument/2006/relationships/audio" Target="../media/audio36.wav"/><Relationship Id="rId10" Type="http://schemas.openxmlformats.org/officeDocument/2006/relationships/image" Target="../media/image6.png"/><Relationship Id="rId4" Type="http://schemas.openxmlformats.org/officeDocument/2006/relationships/audio" Target="../media/audio35.wav"/><Relationship Id="rId9" Type="http://schemas.openxmlformats.org/officeDocument/2006/relationships/audio" Target="../media/audio39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4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3.wav"/><Relationship Id="rId5" Type="http://schemas.openxmlformats.org/officeDocument/2006/relationships/audio" Target="../media/audio42.wav"/><Relationship Id="rId4" Type="http://schemas.openxmlformats.org/officeDocument/2006/relationships/audio" Target="../media/audio41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4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3.wav"/><Relationship Id="rId5" Type="http://schemas.openxmlformats.org/officeDocument/2006/relationships/audio" Target="../media/audio42.wav"/><Relationship Id="rId4" Type="http://schemas.openxmlformats.org/officeDocument/2006/relationships/audio" Target="../media/audio41.wav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40.wav"/><Relationship Id="rId7" Type="http://schemas.openxmlformats.org/officeDocument/2006/relationships/audio" Target="../media/audio4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5.wav"/><Relationship Id="rId5" Type="http://schemas.openxmlformats.org/officeDocument/2006/relationships/audio" Target="../media/audio44.wav"/><Relationship Id="rId4" Type="http://schemas.openxmlformats.org/officeDocument/2006/relationships/audio" Target="../media/audio6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7.png"/><Relationship Id="rId2" Type="http://schemas.openxmlformats.org/officeDocument/2006/relationships/audio" Target="../media/audio4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3.wav"/><Relationship Id="rId5" Type="http://schemas.openxmlformats.org/officeDocument/2006/relationships/audio" Target="../media/audio45.wav"/><Relationship Id="rId4" Type="http://schemas.openxmlformats.org/officeDocument/2006/relationships/audio" Target="../media/audio44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4.wav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audio" Target="../media/audio4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3.wav"/><Relationship Id="rId5" Type="http://schemas.openxmlformats.org/officeDocument/2006/relationships/audio" Target="../media/audio42.wav"/><Relationship Id="rId10" Type="http://schemas.openxmlformats.org/officeDocument/2006/relationships/image" Target="../media/image7.png"/><Relationship Id="rId4" Type="http://schemas.openxmlformats.org/officeDocument/2006/relationships/audio" Target="../media/audio41.wav"/><Relationship Id="rId9" Type="http://schemas.openxmlformats.org/officeDocument/2006/relationships/audio" Target="../media/audio45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audio" Target="../media/audio4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9.wav"/><Relationship Id="rId5" Type="http://schemas.openxmlformats.org/officeDocument/2006/relationships/audio" Target="../media/audio48.wav"/><Relationship Id="rId4" Type="http://schemas.openxmlformats.org/officeDocument/2006/relationships/audio" Target="../media/audio47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audio" Target="../media/audio4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9.wav"/><Relationship Id="rId5" Type="http://schemas.openxmlformats.org/officeDocument/2006/relationships/audio" Target="../media/audio48.wav"/><Relationship Id="rId4" Type="http://schemas.openxmlformats.org/officeDocument/2006/relationships/audio" Target="../media/audio47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8.png"/><Relationship Id="rId2" Type="http://schemas.openxmlformats.org/officeDocument/2006/relationships/audio" Target="../media/audio4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9.wav"/><Relationship Id="rId5" Type="http://schemas.openxmlformats.org/officeDocument/2006/relationships/audio" Target="../media/audio51.wav"/><Relationship Id="rId4" Type="http://schemas.openxmlformats.org/officeDocument/2006/relationships/audio" Target="../media/audio50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8.png"/><Relationship Id="rId2" Type="http://schemas.openxmlformats.org/officeDocument/2006/relationships/audio" Target="../media/audio4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9.wav"/><Relationship Id="rId5" Type="http://schemas.openxmlformats.org/officeDocument/2006/relationships/audio" Target="../media/audio51.wav"/><Relationship Id="rId4" Type="http://schemas.openxmlformats.org/officeDocument/2006/relationships/audio" Target="../media/audio50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0.wav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audio" Target="../media/audio4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9.wav"/><Relationship Id="rId5" Type="http://schemas.openxmlformats.org/officeDocument/2006/relationships/audio" Target="../media/audio48.wav"/><Relationship Id="rId10" Type="http://schemas.openxmlformats.org/officeDocument/2006/relationships/image" Target="../media/image8.png"/><Relationship Id="rId4" Type="http://schemas.openxmlformats.org/officeDocument/2006/relationships/audio" Target="../media/audio47.wav"/><Relationship Id="rId9" Type="http://schemas.openxmlformats.org/officeDocument/2006/relationships/audio" Target="../media/audio5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1"/>
          <p:cNvSpPr>
            <a:spLocks noChangeArrowheads="1"/>
          </p:cNvSpPr>
          <p:nvPr/>
        </p:nvSpPr>
        <p:spPr bwMode="auto">
          <a:xfrm>
            <a:off x="0" y="5715000"/>
            <a:ext cx="1219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006600"/>
                </a:solidFill>
                <a:cs typeface="Arial" charset="0"/>
              </a:rPr>
              <a:t>Составил Хмеленок Николай Павлович</a:t>
            </a:r>
            <a:endParaRPr lang="ru-RU" sz="4400" dirty="0">
              <a:solidFill>
                <a:srgbClr val="00660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0" y="1484784"/>
            <a:ext cx="12192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11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</a:t>
            </a:r>
            <a:r>
              <a:rPr lang="de-DE" altLang="ru-RU" sz="11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11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11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AutoShap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1064552" y="260648"/>
            <a:ext cx="833327" cy="457050"/>
          </a:xfrm>
          <a:prstGeom prst="rightArrow">
            <a:avLst>
              <a:gd name="adj1" fmla="val 50000"/>
              <a:gd name="adj2" fmla="val 43681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0" y="3789040"/>
            <a:ext cx="1219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33CC"/>
                </a:solidFill>
                <a:cs typeface="Arial" charset="0"/>
              </a:rPr>
              <a:t>Там, где нет стрелок,</a:t>
            </a:r>
          </a:p>
          <a:p>
            <a:pPr algn="ctr"/>
            <a:r>
              <a:rPr lang="ru-RU" sz="4400" b="1" i="1" dirty="0" smtClean="0">
                <a:solidFill>
                  <a:srgbClr val="0033CC"/>
                </a:solidFill>
                <a:cs typeface="Arial" charset="0"/>
              </a:rPr>
              <a:t>на другой слайд  переходить пробелом</a:t>
            </a:r>
            <a:endParaRPr lang="ru-RU" sz="44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4357694"/>
            <a:ext cx="37385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2" name="Рисунок 21" descr="boy-rea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2398" y="714356"/>
            <a:ext cx="3280382" cy="3429024"/>
          </a:xfrm>
          <a:prstGeom prst="rect">
            <a:avLst/>
          </a:prstGeom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310050" y="85723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lese.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310050" y="171448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</a:t>
            </a:r>
            <a:r>
              <a:rPr lang="de-DE" altLang="ru-RU" sz="54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ie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310050" y="257174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lese.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310050" y="342900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310050" y="428625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lese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Lesen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4310050" y="600076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lese.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e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le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ie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le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ch les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es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le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5" grpId="0"/>
      <p:bldP spid="26" grpId="0"/>
      <p:bldP spid="27" grpId="0"/>
      <p:bldP spid="28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help-moth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8084" y="928670"/>
            <a:ext cx="3259358" cy="3214710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4357694"/>
            <a:ext cx="33813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lfen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310050" y="78579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310050" y="171448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helfe.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310050" y="250030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помогаю.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310050" y="342900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</a:t>
            </a:r>
            <a:r>
              <a:rPr lang="de-DE" altLang="ru-RU" sz="5400" b="1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lfst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310050" y="428625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помогаешь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helfe.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помогаю.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el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hel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ilf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hel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help-moth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8084" y="928670"/>
            <a:ext cx="3259358" cy="3214710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4357694"/>
            <a:ext cx="33813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lfen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310050" y="78579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310050" y="171448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помогаю.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310050" y="250030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helfe.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310050" y="342900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помогаешь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310050" y="428625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</a:t>
            </a:r>
            <a:r>
              <a:rPr lang="de-DE" altLang="ru-RU" sz="5400" b="1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lfst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помогаю.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helfe.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el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hel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ilf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hel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help-moth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8084" y="928670"/>
            <a:ext cx="3259358" cy="3214710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4357694"/>
            <a:ext cx="33813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lfen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4310050" y="85723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310050" y="171448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helfe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310050" y="257174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помогаю.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310050" y="342900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Helfen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310050" y="428625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помогаете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helfe.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помогаю.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el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helf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elf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hel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help-moth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8084" y="928670"/>
            <a:ext cx="3259358" cy="3214710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4357694"/>
            <a:ext cx="33813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lfen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4310050" y="85723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310050" y="171448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помогаю.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310050" y="257174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helfe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310050" y="342900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помогаете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310050" y="428625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Helfen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помогаю.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helfe.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el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helf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elf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hel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hlinkClick r:id="" action="ppaction://noaction">
              <a:snd r:embed="rId3" name="ng-ng-ng.wav"/>
            </a:hlinkClick>
          </p:cNvPr>
          <p:cNvSpPr>
            <a:spLocks noChangeArrowheads="1"/>
          </p:cNvSpPr>
          <p:nvPr/>
        </p:nvSpPr>
        <p:spPr bwMode="auto">
          <a:xfrm>
            <a:off x="0" y="1142984"/>
            <a:ext cx="12192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8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Составьте подобный диалог самостоятельно</a:t>
            </a:r>
            <a:endParaRPr lang="en-US" sz="88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help-mothe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8084" y="928670"/>
            <a:ext cx="3259358" cy="3214710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4357694"/>
            <a:ext cx="33813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lfen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310050" y="85723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helfe.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10050" y="171448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</a:t>
            </a:r>
            <a:r>
              <a:rPr lang="de-DE" altLang="ru-RU" sz="5400" b="1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lfst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310050" y="257174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helfe.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310050" y="342900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310050" y="428625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helfe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Helfen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4310050" y="600076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helfe.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el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hel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ilf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hel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ch helf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Helf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hel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09522" y="4500570"/>
            <a:ext cx="30956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ssen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2" name="Рисунок 21" descr="girl-eats-apple.png"/>
          <p:cNvPicPr>
            <a:picLocks noChangeAspect="1"/>
          </p:cNvPicPr>
          <p:nvPr/>
        </p:nvPicPr>
        <p:blipFill>
          <a:blip r:embed="rId7" cstate="print"/>
          <a:srcRect b="44358"/>
          <a:stretch>
            <a:fillRect/>
          </a:stretch>
        </p:blipFill>
        <p:spPr>
          <a:xfrm>
            <a:off x="0" y="928670"/>
            <a:ext cx="3868370" cy="3357586"/>
          </a:xfrm>
          <a:prstGeom prst="rect">
            <a:avLst/>
          </a:prstGeom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310050" y="85723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310050" y="171448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esse.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310050" y="257174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ем.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310050" y="350043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Isst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10050" y="435769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esse.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ем.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s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e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s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e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09522" y="4500570"/>
            <a:ext cx="30956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ssen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2" name="Рисунок 21" descr="girl-eats-apple.png"/>
          <p:cNvPicPr>
            <a:picLocks noChangeAspect="1"/>
          </p:cNvPicPr>
          <p:nvPr/>
        </p:nvPicPr>
        <p:blipFill>
          <a:blip r:embed="rId7" cstate="print"/>
          <a:srcRect b="44358"/>
          <a:stretch>
            <a:fillRect/>
          </a:stretch>
        </p:blipFill>
        <p:spPr>
          <a:xfrm>
            <a:off x="0" y="928670"/>
            <a:ext cx="3868370" cy="3357586"/>
          </a:xfrm>
          <a:prstGeom prst="rect">
            <a:avLst/>
          </a:prstGeom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310050" y="85723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310050" y="171448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ем.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310050" y="257174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esse.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310050" y="350043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10050" y="435769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Isst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ем.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esse.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s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e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s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e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09522" y="4500570"/>
            <a:ext cx="30956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ssen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2" name="Рисунок 21" descr="girl-eats-apple.png"/>
          <p:cNvPicPr>
            <a:picLocks noChangeAspect="1"/>
          </p:cNvPicPr>
          <p:nvPr/>
        </p:nvPicPr>
        <p:blipFill>
          <a:blip r:embed="rId7" cstate="print"/>
          <a:srcRect b="44358"/>
          <a:stretch>
            <a:fillRect/>
          </a:stretch>
        </p:blipFill>
        <p:spPr>
          <a:xfrm>
            <a:off x="0" y="928670"/>
            <a:ext cx="3868370" cy="3357586"/>
          </a:xfrm>
          <a:prstGeom prst="rect">
            <a:avLst/>
          </a:prstGeom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310050" y="85723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310050" y="171448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esse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310050" y="257174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ем.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310050" y="342900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Essen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10050" y="421481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едите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esse.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ем.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s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ess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ss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e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0" y="428604"/>
            <a:ext cx="12192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0033CC"/>
                </a:solidFill>
              </a:rPr>
              <a:t>     В русском языке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1-м лице </a:t>
            </a:r>
            <a:r>
              <a:rPr lang="ru-RU" sz="4800" b="1" i="1" dirty="0" smtClean="0">
                <a:solidFill>
                  <a:srgbClr val="0033CC"/>
                </a:solidFill>
              </a:rPr>
              <a:t>единственного числа </a:t>
            </a:r>
            <a:r>
              <a:rPr lang="ru-RU" sz="4800" b="1" i="1" dirty="0" smtClean="0">
                <a:solidFill>
                  <a:srgbClr val="FF0000"/>
                </a:solidFill>
              </a:rPr>
              <a:t>после слова «я» </a:t>
            </a:r>
            <a:r>
              <a:rPr lang="ru-RU" sz="4800" b="1" i="1" dirty="0" smtClean="0">
                <a:solidFill>
                  <a:srgbClr val="0033CC"/>
                </a:solidFill>
              </a:rPr>
              <a:t>глаголы чаще всего оканчиваются на </a:t>
            </a:r>
            <a:r>
              <a:rPr lang="ru-RU" sz="4800" b="1" i="1" dirty="0" smtClean="0">
                <a:solidFill>
                  <a:srgbClr val="FF0000"/>
                </a:solidFill>
              </a:rPr>
              <a:t>–у</a:t>
            </a:r>
            <a:r>
              <a:rPr lang="ru-RU" sz="4800" b="1" i="1" dirty="0" smtClean="0">
                <a:solidFill>
                  <a:srgbClr val="0033CC"/>
                </a:solidFill>
              </a:rPr>
              <a:t> или </a:t>
            </a:r>
            <a:r>
              <a:rPr lang="ru-RU" sz="4800" b="1" i="1" dirty="0" smtClean="0">
                <a:solidFill>
                  <a:srgbClr val="FF0000"/>
                </a:solidFill>
              </a:rPr>
              <a:t>–</a:t>
            </a:r>
            <a:r>
              <a:rPr lang="ru-RU" sz="4800" b="1" i="1" dirty="0" err="1" smtClean="0">
                <a:solidFill>
                  <a:srgbClr val="FF0000"/>
                </a:solidFill>
              </a:rPr>
              <a:t>ю</a:t>
            </a:r>
            <a:r>
              <a:rPr lang="ru-RU" sz="4800" b="1" i="1" dirty="0" smtClean="0">
                <a:solidFill>
                  <a:srgbClr val="0033CC"/>
                </a:solidFill>
              </a:rPr>
              <a:t> (жив</a:t>
            </a:r>
            <a:r>
              <a:rPr lang="ru-RU" sz="4800" b="1" i="1" u="sng" dirty="0" smtClean="0">
                <a:solidFill>
                  <a:srgbClr val="FF0000"/>
                </a:solidFill>
              </a:rPr>
              <a:t>у</a:t>
            </a:r>
            <a:r>
              <a:rPr lang="ru-RU" sz="4800" b="1" i="1" dirty="0" smtClean="0">
                <a:solidFill>
                  <a:srgbClr val="0033CC"/>
                </a:solidFill>
              </a:rPr>
              <a:t>, любл</a:t>
            </a:r>
            <a:r>
              <a:rPr lang="ru-RU" sz="4800" b="1" i="1" u="sng" dirty="0" smtClean="0">
                <a:solidFill>
                  <a:srgbClr val="FF0000"/>
                </a:solidFill>
              </a:rPr>
              <a:t>ю</a:t>
            </a:r>
            <a:r>
              <a:rPr lang="ru-RU" sz="4800" b="1" i="1" dirty="0" smtClean="0">
                <a:solidFill>
                  <a:srgbClr val="0033CC"/>
                </a:solidFill>
              </a:rPr>
              <a:t>).</a:t>
            </a:r>
          </a:p>
          <a:p>
            <a:r>
              <a:rPr lang="ru-RU" sz="4800" b="1" i="1" dirty="0" smtClean="0">
                <a:solidFill>
                  <a:srgbClr val="0033CC"/>
                </a:solidFill>
              </a:rPr>
              <a:t>  В немецком языке после слова </a:t>
            </a:r>
            <a:r>
              <a:rPr lang="de-DE" sz="4800" b="1" i="1" dirty="0" smtClean="0">
                <a:solidFill>
                  <a:srgbClr val="0033CC"/>
                </a:solidFill>
              </a:rPr>
              <a:t>ich </a:t>
            </a:r>
            <a:r>
              <a:rPr lang="ru-RU" sz="4800" b="1" i="1" dirty="0" smtClean="0">
                <a:solidFill>
                  <a:srgbClr val="0033CC"/>
                </a:solidFill>
              </a:rPr>
              <a:t>(я) на конце глаголов слышится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de-DE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ru-RU" sz="4800" b="1" i="1" dirty="0" smtClean="0">
                <a:solidFill>
                  <a:srgbClr val="0033CC"/>
                </a:solidFill>
              </a:rPr>
              <a:t> (</a:t>
            </a:r>
            <a:r>
              <a:rPr lang="de-DE" sz="4800" b="1" i="1" dirty="0" smtClean="0">
                <a:solidFill>
                  <a:srgbClr val="0033CC"/>
                </a:solidFill>
              </a:rPr>
              <a:t>Ich hei</a:t>
            </a:r>
            <a:r>
              <a:rPr lang="ru-RU" sz="4800" b="1" i="1" dirty="0" err="1" smtClean="0">
                <a:solidFill>
                  <a:srgbClr val="0033CC"/>
                </a:solidFill>
              </a:rPr>
              <a:t>ß</a:t>
            </a:r>
            <a:r>
              <a:rPr lang="de-DE" sz="4800" b="1" i="1" u="sng" dirty="0" smtClean="0">
                <a:solidFill>
                  <a:srgbClr val="FF0000"/>
                </a:solidFill>
              </a:rPr>
              <a:t>e</a:t>
            </a:r>
            <a:r>
              <a:rPr lang="ru-RU" sz="4800" b="1" i="1" dirty="0" smtClean="0">
                <a:solidFill>
                  <a:srgbClr val="0033CC"/>
                </a:solidFill>
              </a:rPr>
              <a:t>…, </a:t>
            </a:r>
            <a:r>
              <a:rPr lang="de-DE" sz="4800" b="1" i="1" dirty="0" smtClean="0">
                <a:solidFill>
                  <a:srgbClr val="0033CC"/>
                </a:solidFill>
              </a:rPr>
              <a:t>ich wohn</a:t>
            </a:r>
            <a:r>
              <a:rPr lang="de-DE" sz="4800" b="1" i="1" u="sng" dirty="0" smtClean="0">
                <a:solidFill>
                  <a:srgbClr val="FF0000"/>
                </a:solidFill>
              </a:rPr>
              <a:t>e</a:t>
            </a:r>
            <a:r>
              <a:rPr lang="ru-RU" sz="4800" b="1" i="1" dirty="0" smtClean="0">
                <a:solidFill>
                  <a:srgbClr val="0033CC"/>
                </a:solidFill>
              </a:rPr>
              <a:t>…).</a:t>
            </a:r>
            <a:endParaRPr lang="ru-RU" sz="4800" b="1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09522" y="4500570"/>
            <a:ext cx="30956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ssen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2" name="Рисунок 21" descr="girl-eats-apple.png"/>
          <p:cNvPicPr>
            <a:picLocks noChangeAspect="1"/>
          </p:cNvPicPr>
          <p:nvPr/>
        </p:nvPicPr>
        <p:blipFill>
          <a:blip r:embed="rId7" cstate="print"/>
          <a:srcRect b="44358"/>
          <a:stretch>
            <a:fillRect/>
          </a:stretch>
        </p:blipFill>
        <p:spPr>
          <a:xfrm>
            <a:off x="0" y="928670"/>
            <a:ext cx="3868370" cy="3357586"/>
          </a:xfrm>
          <a:prstGeom prst="rect">
            <a:avLst/>
          </a:prstGeom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310050" y="85723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310050" y="171448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ем.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310050" y="257174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esse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310050" y="342900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едите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10050" y="421481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Essen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ем.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esse.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s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ess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ss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e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hlinkClick r:id="" action="ppaction://noaction">
              <a:snd r:embed="rId3" name="ng-ng-ng.wav"/>
            </a:hlinkClick>
          </p:cNvPr>
          <p:cNvSpPr>
            <a:spLocks noChangeArrowheads="1"/>
          </p:cNvSpPr>
          <p:nvPr/>
        </p:nvSpPr>
        <p:spPr bwMode="auto">
          <a:xfrm>
            <a:off x="0" y="1142984"/>
            <a:ext cx="12192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8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Составьте подобный диалог самостоятельно</a:t>
            </a:r>
            <a:endParaRPr lang="en-US" sz="88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09522" y="4500570"/>
            <a:ext cx="30956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ssen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2" name="Рисунок 21" descr="girl-eats-apple.png"/>
          <p:cNvPicPr>
            <a:picLocks noChangeAspect="1"/>
          </p:cNvPicPr>
          <p:nvPr/>
        </p:nvPicPr>
        <p:blipFill>
          <a:blip r:embed="rId10" cstate="print"/>
          <a:srcRect b="44358"/>
          <a:stretch>
            <a:fillRect/>
          </a:stretch>
        </p:blipFill>
        <p:spPr>
          <a:xfrm>
            <a:off x="0" y="928670"/>
            <a:ext cx="3868370" cy="3357586"/>
          </a:xfrm>
          <a:prstGeom prst="rect">
            <a:avLst/>
          </a:prstGeom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310050" y="85723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esse.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310050" y="171448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310050" y="257174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esse.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310050" y="342900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310050" y="428625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esse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Essen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4310050" y="600076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esse.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s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e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s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e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ch ess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ss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e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5" grpId="0"/>
      <p:bldP spid="26" grpId="0"/>
      <p:bldP spid="27" grpId="0"/>
      <p:bldP spid="28" grpId="0"/>
      <p:bldP spid="32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4429132"/>
            <a:ext cx="32861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hmen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4" name="Рисунок 13" descr="girl-take-boo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9522" y="428604"/>
            <a:ext cx="2857520" cy="3938516"/>
          </a:xfrm>
          <a:prstGeom prst="rect">
            <a:avLst/>
          </a:prstGeom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524232" y="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524232" y="85723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524232" y="164305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nehme ein Buch.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524232" y="2500306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беру книгу.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524232" y="335756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</a:t>
            </a:r>
            <a:r>
              <a:rPr lang="de-DE" altLang="ru-RU" sz="5400" b="1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mmst du ein Buch?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524232" y="4214818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берёшь книгу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3524232" y="5072074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nehme ein Buch.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3524232" y="593467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беру книгу.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hm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nehme ein B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immst du ein B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nehme ein B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0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4429132"/>
            <a:ext cx="32861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hmen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4" name="Рисунок 13" descr="girl-take-boo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9522" y="428604"/>
            <a:ext cx="2857520" cy="3938516"/>
          </a:xfrm>
          <a:prstGeom prst="rect">
            <a:avLst/>
          </a:prstGeom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524232" y="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524232" y="85723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524232" y="164305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беру книгу.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524232" y="2500306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nehme ein Buch.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524232" y="335756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берёшь книгу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524232" y="4214818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</a:t>
            </a:r>
            <a:r>
              <a:rPr lang="de-DE" altLang="ru-RU" sz="5400" b="1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mmst du ein Buch?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3524232" y="5072074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беру книгу.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3524232" y="593467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nehme ein Buch.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hm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nehme ein B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immst du ein B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nehme ein B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0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4429132"/>
            <a:ext cx="32861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hmen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4" name="Рисунок 13" descr="girl-take-boo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9522" y="428604"/>
            <a:ext cx="2857520" cy="3938516"/>
          </a:xfrm>
          <a:prstGeom prst="rect">
            <a:avLst/>
          </a:prstGeom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524232" y="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524232" y="92867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524232" y="1857364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nehme auch ein Buch.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524232" y="264318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беру книгу.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524232" y="3500438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Nehmen Sie ein Buch?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524232" y="4286256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берёте книгу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3524232" y="514351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nehme ein Buch.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3524232" y="593467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беру книгу.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hm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nehme auch ein B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ehmen Sie ein B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nehme ein B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4429132"/>
            <a:ext cx="32861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hmen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4" name="Рисунок 13" descr="girl-take-boo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9522" y="428604"/>
            <a:ext cx="2857520" cy="3938516"/>
          </a:xfrm>
          <a:prstGeom prst="rect">
            <a:avLst/>
          </a:prstGeom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524232" y="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524232" y="92867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524232" y="1857364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беру книгу.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524232" y="264318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nehme auch ein Buch.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524232" y="3500438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берёте книгу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524232" y="4286256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Nehmen Sie ein Buch?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3524232" y="514351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беру книгу.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3524232" y="593467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nehme ein Buch.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hm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nehme auch ein B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ehmen Sie ein B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nehme ein B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hlinkClick r:id="" action="ppaction://noaction">
              <a:snd r:embed="rId3" name="ng-ng-ng.wav"/>
            </a:hlinkClick>
          </p:cNvPr>
          <p:cNvSpPr>
            <a:spLocks noChangeArrowheads="1"/>
          </p:cNvSpPr>
          <p:nvPr/>
        </p:nvSpPr>
        <p:spPr bwMode="auto">
          <a:xfrm>
            <a:off x="0" y="1142984"/>
            <a:ext cx="12192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8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Составьте подобный диалог самостоятельно</a:t>
            </a:r>
            <a:endParaRPr lang="en-US" sz="88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4429132"/>
            <a:ext cx="32861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hmen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4" name="Рисунок 13" descr="girl-take-book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9522" y="428604"/>
            <a:ext cx="2857520" cy="3938516"/>
          </a:xfrm>
          <a:prstGeom prst="rect">
            <a:avLst/>
          </a:prstGeom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524232" y="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524232" y="85723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nehme ein Buch.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524232" y="1714488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</a:t>
            </a:r>
            <a:r>
              <a:rPr lang="de-DE" altLang="ru-RU" sz="5400" b="1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mmst du ein Buch?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524232" y="2571744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nehme ein Buch.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524232" y="342900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3524232" y="4286256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nehme auch ein Buch.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3524232" y="514351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Nehmen Sie ein Buch?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3524232" y="6000768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nehme ein Buch.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hm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nehme ein B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immst du ein B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nehme ein B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ch nehme auch ein B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hmen Sie ein B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nehme ein B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  <p:bldP spid="29" grpId="0"/>
      <p:bldP spid="30" grpId="0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000108"/>
            <a:ext cx="271694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0" y="4286256"/>
            <a:ext cx="32861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524232" y="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524232" y="785794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524232" y="164305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gebe einen Ball.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524232" y="2500306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даю мяч.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524232" y="335756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</a:t>
            </a:r>
            <a:r>
              <a:rPr lang="de-DE" altLang="ru-RU" sz="5400" b="1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bst du einen Ball?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524232" y="4286256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даёшь мяч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524232" y="5072074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gebe einen Ball.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524232" y="593467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даю мяч.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eb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gebe einen 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ibst du einen 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gebe einen 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0" y="428604"/>
            <a:ext cx="12192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0033CC"/>
                </a:solidFill>
              </a:rPr>
              <a:t>  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2-м лице </a:t>
            </a:r>
            <a:r>
              <a:rPr lang="ru-RU" sz="4800" b="1" i="1" dirty="0" smtClean="0">
                <a:solidFill>
                  <a:srgbClr val="0033CC"/>
                </a:solidFill>
              </a:rPr>
              <a:t>единственного числа глаголы (слова, выражающие действия) оканчиваются на две согласные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de-DE" sz="4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i="1" dirty="0" smtClean="0">
                <a:solidFill>
                  <a:srgbClr val="0033CC"/>
                </a:solidFill>
              </a:rPr>
              <a:t>(</a:t>
            </a:r>
            <a:r>
              <a:rPr lang="de-DE" sz="4800" b="1" i="1" dirty="0" smtClean="0">
                <a:solidFill>
                  <a:srgbClr val="0033CC"/>
                </a:solidFill>
              </a:rPr>
              <a:t>wohn</a:t>
            </a:r>
            <a:r>
              <a:rPr lang="de-DE" sz="4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ru-RU" sz="4800" b="1" i="1" dirty="0" smtClean="0">
                <a:solidFill>
                  <a:srgbClr val="0033CC"/>
                </a:solidFill>
              </a:rPr>
              <a:t>).</a:t>
            </a:r>
          </a:p>
          <a:p>
            <a:r>
              <a:rPr lang="ru-RU" sz="4800" b="1" i="1" dirty="0" smtClean="0">
                <a:solidFill>
                  <a:srgbClr val="0033CC"/>
                </a:solidFill>
              </a:rPr>
              <a:t>  </a:t>
            </a:r>
            <a:r>
              <a:rPr lang="ru-RU" sz="4800" b="1" i="1" dirty="0" smtClean="0">
                <a:solidFill>
                  <a:srgbClr val="FF0000"/>
                </a:solidFill>
              </a:rPr>
              <a:t>В русском языке </a:t>
            </a:r>
            <a:r>
              <a:rPr lang="ru-RU" sz="4800" b="1" i="1" dirty="0" smtClean="0">
                <a:solidFill>
                  <a:srgbClr val="0033CC"/>
                </a:solidFill>
              </a:rPr>
              <a:t>во 2-м лице единственного числа глаголы оканчиваются на две буквы </a:t>
            </a:r>
            <a:r>
              <a:rPr lang="ru-RU" sz="4800" b="1" i="1" dirty="0" smtClean="0">
                <a:solidFill>
                  <a:srgbClr val="FF0000"/>
                </a:solidFill>
              </a:rPr>
              <a:t>–</a:t>
            </a:r>
            <a:r>
              <a:rPr lang="ru-RU" sz="4800" b="1" i="1" dirty="0" err="1" smtClean="0">
                <a:solidFill>
                  <a:srgbClr val="FF0000"/>
                </a:solidFill>
              </a:rPr>
              <a:t>шь</a:t>
            </a:r>
            <a:r>
              <a:rPr lang="ru-RU" sz="4800" b="1" i="1" dirty="0" smtClean="0">
                <a:solidFill>
                  <a:srgbClr val="FF0000"/>
                </a:solidFill>
              </a:rPr>
              <a:t> </a:t>
            </a:r>
            <a:r>
              <a:rPr lang="ru-RU" sz="4800" b="1" i="1" dirty="0" smtClean="0">
                <a:solidFill>
                  <a:srgbClr val="0033CC"/>
                </a:solidFill>
              </a:rPr>
              <a:t>(живё</a:t>
            </a:r>
            <a:r>
              <a:rPr lang="ru-RU" sz="4800" b="1" i="1" dirty="0" smtClean="0">
                <a:solidFill>
                  <a:srgbClr val="FF0000"/>
                </a:solidFill>
              </a:rPr>
              <a:t>шь</a:t>
            </a:r>
            <a:r>
              <a:rPr lang="ru-RU" sz="4800" b="1" i="1" dirty="0" smtClean="0">
                <a:solidFill>
                  <a:srgbClr val="0033CC"/>
                </a:solidFill>
              </a:rPr>
              <a:t>, люби</a:t>
            </a:r>
            <a:r>
              <a:rPr lang="ru-RU" sz="4800" b="1" i="1" dirty="0" smtClean="0">
                <a:solidFill>
                  <a:srgbClr val="FF0000"/>
                </a:solidFill>
              </a:rPr>
              <a:t>шь</a:t>
            </a:r>
            <a:r>
              <a:rPr lang="ru-RU" sz="4800" b="1" i="1" dirty="0" smtClean="0">
                <a:solidFill>
                  <a:srgbClr val="0033CC"/>
                </a:solidFill>
              </a:rPr>
              <a:t>).</a:t>
            </a:r>
            <a:endParaRPr lang="ru-RU" sz="4800" b="1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000108"/>
            <a:ext cx="271694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0" y="4286256"/>
            <a:ext cx="32861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524232" y="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524232" y="785794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524232" y="157161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даю мяч.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524232" y="2500306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gebe einen Ball.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524232" y="335756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даёшь мяч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524232" y="4286256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</a:t>
            </a:r>
            <a:r>
              <a:rPr lang="de-DE" altLang="ru-RU" sz="5400" b="1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bst du einen Ball?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524232" y="5072074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даю мяч.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524232" y="593467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gebe einen Ball.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eb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gebe einen 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ibst du einen 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gebe einen 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000108"/>
            <a:ext cx="271694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0" y="4286256"/>
            <a:ext cx="32861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3524232" y="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524232" y="92867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524232" y="1785926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gebe auch einen Ball.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524232" y="264318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даю мяч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524232" y="3500438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Geben Sie einen Ball?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524232" y="4286256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даёте мяч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524232" y="514351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gebe einen Ball.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524232" y="593467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даю мяч.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eb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gebe auch einen 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ben Sie einen 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gebe einen 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000108"/>
            <a:ext cx="271694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0" y="4286256"/>
            <a:ext cx="32861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3524232" y="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524232" y="92867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524232" y="1785926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даю мяч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524232" y="264318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gebe auch einen Ball.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524232" y="3500438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даёте мяч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524232" y="4286256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Geben Sie einen Ball?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524232" y="514351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даю мяч.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524232" y="593467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gebe einen Ball.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eb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gebe auch einen 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ben Sie einen 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gebe einen 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hlinkClick r:id="" action="ppaction://noaction">
              <a:snd r:embed="rId3" name="ng-ng-ng.wav"/>
            </a:hlinkClick>
          </p:cNvPr>
          <p:cNvSpPr>
            <a:spLocks noChangeArrowheads="1"/>
          </p:cNvSpPr>
          <p:nvPr/>
        </p:nvSpPr>
        <p:spPr bwMode="auto">
          <a:xfrm>
            <a:off x="0" y="1142984"/>
            <a:ext cx="12192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8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Составьте подобный диалог самостоятельно</a:t>
            </a:r>
            <a:endParaRPr lang="en-US" sz="88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000108"/>
            <a:ext cx="271694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0" y="4286256"/>
            <a:ext cx="32861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524232" y="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3524232" y="85723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gebe einen Ball.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3524232" y="1714488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</a:t>
            </a:r>
            <a:r>
              <a:rPr lang="de-DE" altLang="ru-RU" sz="5400" b="1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bst du einen Ball?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3524232" y="2571744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gebe einen Ball.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3524232" y="342900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3524232" y="4286256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gebe auch einen Ball.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3524232" y="514351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Geben Sie einen Ball?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3524232" y="6000768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gebe einen Ball.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eb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gebe einen 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ibst du einen 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gebe einen 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ch gebe auch einen 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Geben Sie einen 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gebe einen 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32" grpId="0"/>
      <p:bldP spid="33" grpId="0"/>
      <p:bldP spid="34" grpId="0"/>
      <p:bldP spid="3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Leopol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285860"/>
            <a:ext cx="2916256" cy="2071678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3929066"/>
            <a:ext cx="288129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hren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524232" y="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524232" y="85723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524232" y="1714488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fahre.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3524232" y="2571744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еду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3524232" y="342900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</a:t>
            </a:r>
            <a:r>
              <a:rPr lang="de-DE" altLang="ru-RU" sz="54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ä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hrst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3524232" y="4214818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едешь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3524232" y="5000636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fahre.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3524232" y="593467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еду.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h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fah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ähr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fah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Leopol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285860"/>
            <a:ext cx="2916256" cy="2071678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3929066"/>
            <a:ext cx="288129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hren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524232" y="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524232" y="85723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524232" y="1714488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еду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3524232" y="2571744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fahre.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3524232" y="342900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едешь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3524232" y="4214818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</a:t>
            </a:r>
            <a:r>
              <a:rPr lang="de-DE" altLang="ru-RU" sz="54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ä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hrst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3524232" y="5000636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еду.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3524232" y="593467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fahre.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h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fah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ähr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fah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Leopol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285860"/>
            <a:ext cx="2916256" cy="2071678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3929066"/>
            <a:ext cx="288129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hren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524232" y="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524232" y="85723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524232" y="1785926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fahre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3524232" y="2571744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еду.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3524232" y="335756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Fahren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3524232" y="4286256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едете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3524232" y="5072074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fahre.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3524232" y="593467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еду.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h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fahr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hr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fah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Leopol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285860"/>
            <a:ext cx="2916256" cy="2071678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3929066"/>
            <a:ext cx="288129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hren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524232" y="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524232" y="85723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524232" y="164305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еду.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3524232" y="2571744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fahre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3524232" y="335756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едете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3524232" y="4286256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Fahren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3524232" y="5072074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еду.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3524232" y="593467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fahre.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h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fahr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hr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fah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hlinkClick r:id="" action="ppaction://noaction">
              <a:snd r:embed="rId3" name="ng-ng-ng.wav"/>
            </a:hlinkClick>
          </p:cNvPr>
          <p:cNvSpPr>
            <a:spLocks noChangeArrowheads="1"/>
          </p:cNvSpPr>
          <p:nvPr/>
        </p:nvSpPr>
        <p:spPr bwMode="auto">
          <a:xfrm>
            <a:off x="0" y="1142984"/>
            <a:ext cx="12192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8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Составьте подобный диалог самостоятельно</a:t>
            </a:r>
            <a:endParaRPr lang="en-US" sz="88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309522" y="0"/>
            <a:ext cx="1188247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0033CC"/>
                </a:solidFill>
              </a:rPr>
              <a:t>  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вопросах </a:t>
            </a:r>
            <a:r>
              <a:rPr lang="ru-RU" sz="4800" b="1" i="1" dirty="0" smtClean="0">
                <a:solidFill>
                  <a:srgbClr val="FF0000"/>
                </a:solidFill>
              </a:rPr>
              <a:t>всегда обратный порядок слов,</a:t>
            </a:r>
            <a:r>
              <a:rPr lang="ru-RU" sz="4800" b="1" i="1" dirty="0" smtClean="0">
                <a:solidFill>
                  <a:srgbClr val="0033CC"/>
                </a:solidFill>
              </a:rPr>
              <a:t> т.е. </a:t>
            </a:r>
            <a:r>
              <a:rPr lang="ru-RU" sz="4800" b="1" i="1" u="dbl" dirty="0" smtClean="0">
                <a:solidFill>
                  <a:srgbClr val="0033CC"/>
                </a:solidFill>
              </a:rPr>
              <a:t>сказуемое</a:t>
            </a:r>
            <a:r>
              <a:rPr lang="ru-RU" sz="4800" b="1" i="1" dirty="0" smtClean="0">
                <a:solidFill>
                  <a:srgbClr val="0033CC"/>
                </a:solidFill>
              </a:rPr>
              <a:t> ставится перед </a:t>
            </a:r>
            <a:r>
              <a:rPr lang="ru-RU" sz="4800" b="1" i="1" u="sng" dirty="0" smtClean="0">
                <a:solidFill>
                  <a:srgbClr val="0033CC"/>
                </a:solidFill>
              </a:rPr>
              <a:t>подлежащим</a:t>
            </a:r>
            <a:r>
              <a:rPr lang="ru-RU" sz="4800" b="1" i="1" dirty="0" smtClean="0">
                <a:solidFill>
                  <a:srgbClr val="0033CC"/>
                </a:solidFill>
              </a:rPr>
              <a:t>: </a:t>
            </a:r>
          </a:p>
          <a:p>
            <a:r>
              <a:rPr lang="de-DE" sz="4800" b="1" i="1" dirty="0" smtClean="0">
                <a:solidFill>
                  <a:srgbClr val="0033CC"/>
                </a:solidFill>
              </a:rPr>
              <a:t>Wie </a:t>
            </a:r>
            <a:r>
              <a:rPr lang="de-DE" sz="4800" b="1" i="1" u="dbl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</a:t>
            </a:r>
            <a:r>
              <a:rPr lang="ru-RU" sz="4800" b="1" i="1" u="dbl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ß</a:t>
            </a:r>
            <a:r>
              <a:rPr lang="de-DE" sz="4800" b="1" i="1" u="dbl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de-DE" sz="4800" b="1" i="1" dirty="0" smtClean="0">
                <a:solidFill>
                  <a:srgbClr val="0033CC"/>
                </a:solidFill>
              </a:rPr>
              <a:t> </a:t>
            </a:r>
            <a:r>
              <a:rPr lang="de-DE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</a:t>
            </a:r>
            <a:r>
              <a:rPr lang="ru-RU" sz="4800" b="1" i="1" dirty="0" smtClean="0">
                <a:solidFill>
                  <a:srgbClr val="0033CC"/>
                </a:solidFill>
              </a:rPr>
              <a:t>? (Дословно: Как зовёшься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</a:t>
            </a:r>
            <a:r>
              <a:rPr lang="ru-RU" sz="4800" b="1" i="1" dirty="0" smtClean="0">
                <a:solidFill>
                  <a:srgbClr val="0033CC"/>
                </a:solidFill>
              </a:rPr>
              <a:t>?)</a:t>
            </a:r>
          </a:p>
          <a:p>
            <a:r>
              <a:rPr lang="de-DE" sz="4800" b="1" i="1" dirty="0" smtClean="0">
                <a:solidFill>
                  <a:srgbClr val="0033CC"/>
                </a:solidFill>
              </a:rPr>
              <a:t>Wo </a:t>
            </a:r>
            <a:r>
              <a:rPr lang="de-DE" sz="4800" b="1" i="1" u="dbl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wohnst</a:t>
            </a:r>
            <a:r>
              <a:rPr lang="de-DE" sz="4800" b="1" i="1" dirty="0" smtClean="0">
                <a:solidFill>
                  <a:srgbClr val="0033CC"/>
                </a:solidFill>
              </a:rPr>
              <a:t> </a:t>
            </a:r>
            <a:r>
              <a:rPr lang="de-DE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</a:t>
            </a:r>
            <a:r>
              <a:rPr lang="ru-RU" sz="4800" b="1" i="1" dirty="0" smtClean="0">
                <a:solidFill>
                  <a:srgbClr val="0033CC"/>
                </a:solidFill>
              </a:rPr>
              <a:t>? (Дословно: Где живёшь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</a:t>
            </a:r>
            <a:r>
              <a:rPr lang="ru-RU" sz="4800" b="1" i="1" dirty="0" smtClean="0">
                <a:solidFill>
                  <a:srgbClr val="0033CC"/>
                </a:solidFill>
              </a:rPr>
              <a:t>?).</a:t>
            </a:r>
          </a:p>
          <a:p>
            <a:r>
              <a:rPr lang="de-DE" sz="4800" b="1" i="1" dirty="0" smtClean="0">
                <a:solidFill>
                  <a:srgbClr val="0033CC"/>
                </a:solidFill>
              </a:rPr>
              <a:t>W</a:t>
            </a:r>
            <a:r>
              <a:rPr lang="en-US" sz="4800" b="1" i="1" dirty="0" smtClean="0">
                <a:solidFill>
                  <a:srgbClr val="0033CC"/>
                </a:solidFill>
              </a:rPr>
              <a:t>as</a:t>
            </a:r>
            <a:r>
              <a:rPr lang="de-DE" sz="4800" b="1" i="1" dirty="0" smtClean="0">
                <a:solidFill>
                  <a:srgbClr val="0033CC"/>
                </a:solidFill>
              </a:rPr>
              <a:t> </a:t>
            </a:r>
            <a:r>
              <a:rPr lang="de-DE" sz="4800" b="1" i="1" u="dbl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machst</a:t>
            </a:r>
            <a:r>
              <a:rPr lang="de-DE" sz="4800" b="1" i="1" dirty="0" smtClean="0">
                <a:solidFill>
                  <a:srgbClr val="0033CC"/>
                </a:solidFill>
              </a:rPr>
              <a:t> </a:t>
            </a:r>
            <a:r>
              <a:rPr lang="de-DE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</a:t>
            </a:r>
            <a:r>
              <a:rPr lang="ru-RU" sz="4800" b="1" i="1" dirty="0" smtClean="0">
                <a:solidFill>
                  <a:srgbClr val="0033CC"/>
                </a:solidFill>
              </a:rPr>
              <a:t>? (Дословно: Что делаешь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</a:t>
            </a:r>
            <a:r>
              <a:rPr lang="ru-RU" sz="4800" b="1" i="1" dirty="0" smtClean="0">
                <a:solidFill>
                  <a:srgbClr val="0033CC"/>
                </a:solidFill>
              </a:rPr>
              <a:t>?).</a:t>
            </a:r>
            <a:endParaRPr lang="ru-RU" sz="4800" b="1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Leopol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1285860"/>
            <a:ext cx="2916256" cy="2071678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3929066"/>
            <a:ext cx="288129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hren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524232" y="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524232" y="85723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fahre.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524232" y="1714488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</a:t>
            </a:r>
            <a:r>
              <a:rPr lang="de-DE" altLang="ru-RU" sz="54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ä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hrst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524232" y="2571744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fahre.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524232" y="342900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524232" y="4286256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fahre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524232" y="514351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Fahren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524232" y="6000768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fahre.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h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fah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ähr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fah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ch fahr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Fahr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fah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4143380"/>
            <a:ext cx="33813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schl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6" name="Рисунок 15" descr="boy-slee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714488"/>
            <a:ext cx="3595670" cy="2145416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095736" y="0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095736" y="928670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095736" y="1785926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schlafe.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095736" y="2571744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сплю.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095736" y="3429000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Schl</a:t>
            </a:r>
            <a:r>
              <a:rPr lang="de-DE" altLang="ru-RU" sz="54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ä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095736" y="4286256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спишь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095736" y="5072074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schlafe.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095736" y="5934670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сплю.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hla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schla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hläf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schla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4143380"/>
            <a:ext cx="33813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schl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6" name="Рисунок 15" descr="boy-slee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714488"/>
            <a:ext cx="3595670" cy="2145416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095736" y="0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095736" y="928670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095736" y="1785926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сплю.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095736" y="2571744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schlafe.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095736" y="3429000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спишь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095736" y="4286256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Schl</a:t>
            </a:r>
            <a:r>
              <a:rPr lang="de-DE" altLang="ru-RU" sz="54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ä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095736" y="5072074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сплю.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095736" y="5934670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schlafe.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hla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schla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hläf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schla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4143380"/>
            <a:ext cx="33813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schl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6" name="Рисунок 15" descr="boy-slee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714488"/>
            <a:ext cx="3595670" cy="2145416"/>
          </a:xfrm>
          <a:prstGeom prst="rect">
            <a:avLst/>
          </a:prstGeom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095736" y="0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095736" y="857232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095736" y="1785926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schlafe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095736" y="2643182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сплю.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095736" y="3500438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Schlafen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095736" y="4286256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спите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095736" y="5214950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schlafe.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095736" y="5934670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сплю.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hla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ch schlaf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chlaf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Ja, ich schla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4143380"/>
            <a:ext cx="33813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schl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6" name="Рисунок 15" descr="boy-slee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714488"/>
            <a:ext cx="3595670" cy="2145416"/>
          </a:xfrm>
          <a:prstGeom prst="rect">
            <a:avLst/>
          </a:prstGeom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095736" y="0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095736" y="857232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095736" y="1785926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сплю.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095736" y="2643182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schlafe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095736" y="3500438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спите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095736" y="4286256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Schlafen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095736" y="5214950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сплю.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095736" y="5934670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schlafe.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hla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schlaf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hlaf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schla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hlinkClick r:id="" action="ppaction://noaction">
              <a:snd r:embed="rId3" name="ng-ng-ng.wav"/>
            </a:hlinkClick>
          </p:cNvPr>
          <p:cNvSpPr>
            <a:spLocks noChangeArrowheads="1"/>
          </p:cNvSpPr>
          <p:nvPr/>
        </p:nvSpPr>
        <p:spPr bwMode="auto">
          <a:xfrm>
            <a:off x="0" y="1142984"/>
            <a:ext cx="12192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8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Составьте подобный диалог самостоятельно</a:t>
            </a:r>
            <a:endParaRPr lang="en-US" sz="88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4143380"/>
            <a:ext cx="33813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schl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6" name="Рисунок 15" descr="boy-sleep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1714488"/>
            <a:ext cx="3595670" cy="2145416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095736" y="0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095736" y="857232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schlafe.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095736" y="1714488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Schl</a:t>
            </a:r>
            <a:r>
              <a:rPr lang="de-DE" altLang="ru-RU" sz="54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ä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095736" y="2571744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schlafe.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095736" y="3429000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4095736" y="4286256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schlafe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095736" y="5143512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Schlafen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095736" y="6000768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schlafe.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hla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schla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hläf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schla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ch schlaf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chlaf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schla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4" grpId="0"/>
      <p:bldP spid="17" grpId="0"/>
      <p:bldP spid="18" grpId="0"/>
      <p:bldP spid="19" grpId="0"/>
      <p:bldP spid="20" grpId="0"/>
      <p:bldP spid="22" grpId="0"/>
      <p:bldP spid="2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boy-run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0960" y="928670"/>
            <a:ext cx="2776061" cy="3500462"/>
          </a:xfrm>
          <a:prstGeom prst="rect">
            <a:avLst/>
          </a:prstGeom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4572008"/>
            <a:ext cx="32156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au</a:t>
            </a: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fen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024298" y="0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024298" y="857232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024298" y="1714488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laufe.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4024298" y="2571744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бегу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4024298" y="3429000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</a:t>
            </a:r>
            <a:r>
              <a:rPr lang="de-DE" altLang="ru-RU" sz="5400" b="1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äu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4024298" y="4286256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бежишь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4024298" y="5143512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laufe.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4024298" y="5934670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бегу.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u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lau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äuf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lau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7" grpId="0"/>
      <p:bldP spid="28" grpId="0"/>
      <p:bldP spid="32" grpId="0"/>
      <p:bldP spid="33" grpId="0"/>
      <p:bldP spid="34" grpId="0"/>
      <p:bldP spid="35" grpId="0"/>
      <p:bldP spid="3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boy-run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0960" y="928670"/>
            <a:ext cx="2776061" cy="3500462"/>
          </a:xfrm>
          <a:prstGeom prst="rect">
            <a:avLst/>
          </a:prstGeom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4572008"/>
            <a:ext cx="32156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au</a:t>
            </a: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fen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024298" y="0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024298" y="857232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024298" y="1714488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бегу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4024298" y="2571744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laufe.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4024298" y="3429000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бежишь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4024298" y="4286256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</a:t>
            </a:r>
            <a:r>
              <a:rPr lang="de-DE" altLang="ru-RU" sz="5400" b="1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äu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4024298" y="5143512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бегу.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4024298" y="5934670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laufe.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u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lau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äuf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lau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7" grpId="0"/>
      <p:bldP spid="28" grpId="0"/>
      <p:bldP spid="32" grpId="0"/>
      <p:bldP spid="33" grpId="0"/>
      <p:bldP spid="34" grpId="0"/>
      <p:bldP spid="35" grpId="0"/>
      <p:bldP spid="3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boy-run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0960" y="928670"/>
            <a:ext cx="2776061" cy="3500462"/>
          </a:xfrm>
          <a:prstGeom prst="rect">
            <a:avLst/>
          </a:prstGeom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4572008"/>
            <a:ext cx="32156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au</a:t>
            </a: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fen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024298" y="0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024298" y="928670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024298" y="1785926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laufe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024298" y="2571744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бегаю.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024298" y="3500438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Laufen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024298" y="4357694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бегаете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024298" y="5143512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laufe.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024298" y="5934670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бегаю.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u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lauf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uf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lau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13" grpId="0"/>
      <p:bldP spid="14" grpId="0"/>
      <p:bldP spid="15" grpId="0"/>
      <p:bldP spid="16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4357694"/>
            <a:ext cx="37385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2" name="Рисунок 21" descr="boy-read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2398" y="714356"/>
            <a:ext cx="3280382" cy="3429024"/>
          </a:xfrm>
          <a:prstGeom prst="rect">
            <a:avLst/>
          </a:prstGeom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310050" y="78579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310050" y="171448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lese.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310050" y="250030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читаю.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10050" y="335756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</a:t>
            </a:r>
            <a:r>
              <a:rPr lang="de-DE" altLang="ru-RU" sz="54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ie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310050" y="421481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читаешь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310050" y="507207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lese.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читаю.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e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le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ie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le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14" grpId="0"/>
      <p:bldP spid="15" grpId="0"/>
      <p:bldP spid="16" grpId="0"/>
      <p:bldP spid="17" grpId="0"/>
      <p:bldP spid="18" grpId="0"/>
      <p:bldP spid="19" grpId="0"/>
      <p:bldP spid="2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boy-run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0960" y="928670"/>
            <a:ext cx="2776061" cy="3500462"/>
          </a:xfrm>
          <a:prstGeom prst="rect">
            <a:avLst/>
          </a:prstGeom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4572008"/>
            <a:ext cx="32156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au</a:t>
            </a: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fen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024298" y="0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024298" y="928670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024298" y="1785926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бегаю.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024298" y="2571744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laufe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024298" y="3500438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бегаете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024298" y="4357694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Laufen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024298" y="5143512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бегаю.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024298" y="5934670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laufe.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u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lauf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uf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lau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13" grpId="0"/>
      <p:bldP spid="14" grpId="0"/>
      <p:bldP spid="15" grpId="0"/>
      <p:bldP spid="16" grpId="0"/>
      <p:bldP spid="25" grpId="0"/>
      <p:bldP spid="26" grpId="0"/>
      <p:bldP spid="2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hlinkClick r:id="" action="ppaction://noaction">
              <a:snd r:embed="rId3" name="ng-ng-ng.wav"/>
            </a:hlinkClick>
          </p:cNvPr>
          <p:cNvSpPr>
            <a:spLocks noChangeArrowheads="1"/>
          </p:cNvSpPr>
          <p:nvPr/>
        </p:nvSpPr>
        <p:spPr bwMode="auto">
          <a:xfrm>
            <a:off x="0" y="1142984"/>
            <a:ext cx="12192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8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Составьте подобный диалог самостоятельно</a:t>
            </a:r>
            <a:endParaRPr lang="en-US" sz="88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boy-run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0960" y="928670"/>
            <a:ext cx="2776061" cy="3500462"/>
          </a:xfrm>
          <a:prstGeom prst="rect">
            <a:avLst/>
          </a:prstGeom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4572008"/>
            <a:ext cx="32156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au</a:t>
            </a: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fen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024298" y="0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4024298" y="857232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laufe.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024298" y="1714488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</a:t>
            </a:r>
            <a:r>
              <a:rPr lang="de-DE" altLang="ru-RU" sz="5400" b="1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äu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024298" y="2571744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laufe.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024298" y="3429000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024298" y="4286256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laufe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024298" y="5143512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Laufen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4024298" y="6000768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laufe.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u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lau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äuf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lau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ch lauf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uf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lau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  <p:bldP spid="23" grpId="0"/>
      <p:bldP spid="24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4357694"/>
            <a:ext cx="37385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2" name="Рисунок 21" descr="boy-read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2398" y="714356"/>
            <a:ext cx="3280382" cy="3429024"/>
          </a:xfrm>
          <a:prstGeom prst="rect">
            <a:avLst/>
          </a:prstGeom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310050" y="78579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310050" y="171448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читаю.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310050" y="250030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lese.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10050" y="335756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читаешь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310050" y="421481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</a:t>
            </a:r>
            <a:r>
              <a:rPr lang="de-DE" altLang="ru-RU" sz="54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ie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310050" y="507207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читаю.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lese.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e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le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ie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le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14" grpId="0"/>
      <p:bldP spid="15" grpId="0"/>
      <p:bldP spid="16" grpId="0"/>
      <p:bldP spid="17" grpId="0"/>
      <p:bldP spid="18" grpId="0"/>
      <p:bldP spid="19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4357694"/>
            <a:ext cx="37385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2" name="Рисунок 21" descr="boy-read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2398" y="714356"/>
            <a:ext cx="3280382" cy="3429024"/>
          </a:xfrm>
          <a:prstGeom prst="rect">
            <a:avLst/>
          </a:prstGeom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310050" y="928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310050" y="178592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lese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310050" y="264318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читаю.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10050" y="350043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Lesen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310050" y="428625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читаете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310050" y="507207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lese.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читаю.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e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les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es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le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14" grpId="0"/>
      <p:bldP spid="15" grpId="0"/>
      <p:bldP spid="16" grpId="0"/>
      <p:bldP spid="17" grpId="0"/>
      <p:bldP spid="18" grpId="0"/>
      <p:bldP spid="19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4357694"/>
            <a:ext cx="37385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2" name="Рисунок 21" descr="boy-read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2398" y="714356"/>
            <a:ext cx="3280382" cy="3429024"/>
          </a:xfrm>
          <a:prstGeom prst="rect">
            <a:avLst/>
          </a:prstGeom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310050" y="928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310050" y="178592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читаю.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310050" y="264318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lese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10050" y="350043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читаете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310050" y="428625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Lesen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310050" y="507207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читаю.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lese.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e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les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es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le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14" grpId="0"/>
      <p:bldP spid="15" grpId="0"/>
      <p:bldP spid="16" grpId="0"/>
      <p:bldP spid="17" grpId="0"/>
      <p:bldP spid="18" grpId="0"/>
      <p:bldP spid="19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hlinkClick r:id="" action="ppaction://noaction">
              <a:snd r:embed="rId3" name="ng-ng-ng.wav"/>
            </a:hlinkClick>
          </p:cNvPr>
          <p:cNvSpPr>
            <a:spLocks noChangeArrowheads="1"/>
          </p:cNvSpPr>
          <p:nvPr/>
        </p:nvSpPr>
        <p:spPr bwMode="auto">
          <a:xfrm>
            <a:off x="0" y="1142984"/>
            <a:ext cx="12192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8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Составьте подобный диалог самостоятельно</a:t>
            </a:r>
            <a:endParaRPr lang="en-US" sz="88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2d52845e5b082d44a52e9d6f6e53d686b4aa3c0"/>
  <p:tag name="ISPRING_RESOURCE_PATHS_HASH" val="64684ee99a87c5bd9f8bd233490548e9633c668"/>
  <p:tag name="ISPRING_RESOURCE_PATHS_HASH_PRESENTER" val="db37ba9ebc9e8c86364cdc8fd54c0e1e8b51cb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5279</TotalTime>
  <Words>1696</Words>
  <Application>Microsoft Office PowerPoint</Application>
  <PresentationFormat>Произвольный</PresentationFormat>
  <Paragraphs>437</Paragraphs>
  <Slides>52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5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932</cp:revision>
  <dcterms:created xsi:type="dcterms:W3CDTF">2011-12-20T18:06:18Z</dcterms:created>
  <dcterms:modified xsi:type="dcterms:W3CDTF">2022-07-20T11:19:54Z</dcterms:modified>
</cp:coreProperties>
</file>